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922" y="1844824"/>
            <a:ext cx="5688633" cy="2880320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979712" y="4962072"/>
            <a:ext cx="51125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sEND2 cells.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69903" y="946655"/>
            <a:ext cx="3390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103-M60)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2012-09-11T08:25:44Z</dcterms:created>
  <dcterms:modified xsi:type="dcterms:W3CDTF">2015-03-17T11:50:40Z</dcterms:modified>
</cp:coreProperties>
</file>